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249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528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902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189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jkBMFhNj_g&amp;t=631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645920"/>
            <a:ext cx="1036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1A"/>
                </a:solidFill>
              </a:rPr>
              <a:t>Understanding Large Language Models: A Comprehensive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3200400"/>
            <a:ext cx="10363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This talk provides an in-depth introduction to large language models, focusing on their structure, training processes, and capabilities. The speaker discusses how models like Llama 2 70B are trained using vast datasets, the significance of scaling laws, and the role of fine-tuning in creating assistant models. Insights into security challenges and future directions in AI development are also presented.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017520"/>
            <a:ext cx="487680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Key Takeaways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Large language models rely heavily on vast datasets and specialized computing resources for training.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Predictive text modeling and fine-tuning are crucial processes in developing assistant language models.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Security challenges, such as jailbreak attacks, pose significant risks in AI deployment.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System One versus System Two thinking could futureproof AI capabilities by enhancing reasoning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Introduction to Large Language Models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00:00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Large language models consist of a few files yet bring intricate functionality.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The Llama 2 70B model is an example from Meta AI, showcasing open-access model design.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The hefty parameter size reflects the complexity behind the models.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"Obtaining parameters is a computationally exhaustive task" — requiring massive GPU clusters.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Training Large Language Models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04:09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Training requires large datasets and specialized hardware.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"6,000 GPUs running for about 12 days" indicate the scale of resources invested.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AI models utilize lossy compression to predict text, not replicate it.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Modeling trains AI to predict the next word, advancing intuitive interactions.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Making AI Accessible Through Open Models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08:48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Open-source methodologies democratize AI model access.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Llama 2 series from Meta offers models with open weights for broader engagement.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"Everything that's necessary," including parameters, is available.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Open access contrasts with proprietary models that restrict developer freedom.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Understanding AI's Predictive Functionality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15:02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Prediction of the next word enables intuitive AI interactions.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"Predicting 'mat' with 97% probability" embodies AI's linguistic adeptness.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Complex neural networks establish interconnected pathways for predictions.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Mastering prediction enhances AI's overall communicative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The Impact of AI Scaling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31:30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Scaling laws enhance predictive accuracy of language models.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"Predictive task improvements come with predictable performance increases."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Enlarging models ensures algorithmic progress with built-in confidence.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Scalable design turns computational constraints into operational opportunities.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Security Challenges in AI Deployment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45:14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Security in AI protects data integrity and user trust.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"Jailbreak attacks exploit system vulnerabilities to extract undesirable actions."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Adaptable security measures ensure AI resilience against emerging threats.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Securing AI systems requires ongoing vigilance and evolving defenses.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Glossary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Large Language Model: A type of artificial intelligence model designed to understand and generate human-like text by predicting the next word in a sequence.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Lossy Compression: A data compression method that captures and reproduces essential information while losing some precise detail, commonly used in AI to compress vast data sets into model parameters.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Jailbreak Attack: An attack that manipulates an AI language model's input prompts to bypass its safety measures and extract unintended or harmful actions.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Scaling Laws: Principles that predict the performance enhancements in AI models based on the increase in the number of parameters and size of the training data.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2026-05-23T22:52:06Z</dcterms:created>
  <dcterms:modified xsi:type="dcterms:W3CDTF">2026-05-23T22:52:06Z</dcterms:modified>
</cp:coreProperties>
</file>